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8"/>
  </p:notesMasterIdLst>
  <p:sldIdLst>
    <p:sldId id="267" r:id="rId4"/>
    <p:sldId id="272" r:id="rId5"/>
    <p:sldId id="268" r:id="rId6"/>
    <p:sldId id="269" r:id="rId7"/>
    <p:sldId id="271" r:id="rId8"/>
    <p:sldId id="273" r:id="rId9"/>
    <p:sldId id="270" r:id="rId10"/>
    <p:sldId id="298" r:id="rId11"/>
    <p:sldId id="274" r:id="rId12"/>
    <p:sldId id="275" r:id="rId13"/>
    <p:sldId id="278" r:id="rId14"/>
    <p:sldId id="281" r:id="rId15"/>
    <p:sldId id="277" r:id="rId16"/>
    <p:sldId id="276" r:id="rId17"/>
    <p:sldId id="293" r:id="rId18"/>
    <p:sldId id="294" r:id="rId19"/>
    <p:sldId id="295" r:id="rId20"/>
    <p:sldId id="296" r:id="rId21"/>
    <p:sldId id="297" r:id="rId22"/>
    <p:sldId id="291" r:id="rId23"/>
    <p:sldId id="282" r:id="rId24"/>
    <p:sldId id="265" r:id="rId25"/>
    <p:sldId id="287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912"/>
    <a:srgbClr val="078EC9"/>
    <a:srgbClr val="0CABE2"/>
    <a:srgbClr val="19B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660"/>
  </p:normalViewPr>
  <p:slideViewPr>
    <p:cSldViewPr>
      <p:cViewPr varScale="1">
        <p:scale>
          <a:sx n="110" d="100"/>
          <a:sy n="110" d="100"/>
        </p:scale>
        <p:origin x="1266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FB785-AB49-4F6C-ABCB-697F0C890748}" type="datetimeFigureOut">
              <a:rPr lang="en-CA" smtClean="0"/>
              <a:t>2017-10-25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7C90E-FAE5-4E2F-B734-C61CCE15EF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486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http://www.istockphoto.com/ca/photo/home-computer-network-gm98265636-7381753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8176" y="6356350"/>
            <a:ext cx="4256112" cy="365125"/>
          </a:xfrm>
        </p:spPr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8176" y="6356350"/>
            <a:ext cx="4256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54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A311B-96C4-4FE5-83A7-015E307EE67E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8" name="Picture 2" descr="CIRA Labs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6416" y="6409824"/>
            <a:ext cx="720080" cy="2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20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4.png"/><Relationship Id="rId18" Type="http://schemas.openxmlformats.org/officeDocument/2006/relationships/image" Target="../media/image45.jpeg"/><Relationship Id="rId3" Type="http://schemas.openxmlformats.org/officeDocument/2006/relationships/image" Target="../media/image34.png"/><Relationship Id="rId21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27.png"/><Relationship Id="rId2" Type="http://schemas.openxmlformats.org/officeDocument/2006/relationships/image" Target="../media/image22.png"/><Relationship Id="rId16" Type="http://schemas.openxmlformats.org/officeDocument/2006/relationships/image" Target="../media/image44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3.jpeg"/><Relationship Id="rId23" Type="http://schemas.openxmlformats.org/officeDocument/2006/relationships/image" Target="../media/image48.pn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image" Target="../media/image42.png"/><Relationship Id="rId2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RALabs/Home-Network-Registry-Gatewa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3960440"/>
          </a:xfrm>
        </p:spPr>
        <p:txBody>
          <a:bodyPr>
            <a:noAutofit/>
          </a:bodyPr>
          <a:lstStyle/>
          <a:p>
            <a:r>
              <a:rPr lang="en-US" b="1" dirty="0" smtClean="0"/>
              <a:t>Tech Day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3600" dirty="0" smtClean="0"/>
              <a:t> </a:t>
            </a:r>
            <a:r>
              <a:rPr lang="en-US" sz="3600" b="1" dirty="0" smtClean="0"/>
              <a:t>Home Network Registry Idea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dirty="0" smtClean="0"/>
              <a:t>Jacques Latour, CTO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Canadian Internet Registration Authority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October 30, 2017</a:t>
            </a:r>
            <a:endParaRPr lang="en-US" sz="2400" dirty="0"/>
          </a:p>
        </p:txBody>
      </p:sp>
      <p:pic>
        <p:nvPicPr>
          <p:cNvPr id="11" name="Picture 10" descr="ICANN60_Abu_Dhabi_Marker_White_Horizontal.png"/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3520" y="0"/>
            <a:ext cx="4320480" cy="2524669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96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8002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Leveraging the chain of trust in </a:t>
            </a:r>
            <a:r>
              <a:rPr lang="en-CA" dirty="0" smtClean="0">
                <a:solidFill>
                  <a:srgbClr val="FF0000"/>
                </a:solidFill>
              </a:rPr>
              <a:t>DNSSEC </a:t>
            </a:r>
            <a:r>
              <a:rPr lang="en-CA" dirty="0" smtClean="0"/>
              <a:t>and some </a:t>
            </a:r>
            <a:r>
              <a:rPr lang="en-CA" dirty="0">
                <a:solidFill>
                  <a:srgbClr val="FF0000"/>
                </a:solidFill>
              </a:rPr>
              <a:t>i</a:t>
            </a:r>
            <a:r>
              <a:rPr lang="en-CA" dirty="0" smtClean="0">
                <a:solidFill>
                  <a:srgbClr val="FF0000"/>
                </a:solidFill>
              </a:rPr>
              <a:t>nnovation</a:t>
            </a:r>
            <a:r>
              <a:rPr lang="en-CA" dirty="0" smtClean="0"/>
              <a:t> </a:t>
            </a:r>
            <a:r>
              <a:rPr lang="en-CA" dirty="0" smtClean="0"/>
              <a:t>to create a secure home network platform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256306"/>
            <a:ext cx="5358384" cy="380390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339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234677"/>
          </a:xfrm>
        </p:spPr>
        <p:txBody>
          <a:bodyPr>
            <a:normAutofit fontScale="90000"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r>
              <a:rPr lang="en-CA" dirty="0" smtClean="0"/>
              <a:t>Let’s make delegated “home” domains function without user configuration!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16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 smtClean="0"/>
              <a:t>The focus is on Automation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17788" y="272486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5554" y="136833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93196" y="136833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64" y="2226563"/>
            <a:ext cx="3722505" cy="2642597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069" y="2344857"/>
            <a:ext cx="3389232" cy="240600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3203848" y="517983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67865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3024336"/>
          </a:xfrm>
        </p:spPr>
        <p:txBody>
          <a:bodyPr>
            <a:noAutofit/>
          </a:bodyPr>
          <a:lstStyle/>
          <a:p>
            <a:r>
              <a:rPr lang="en-CA" sz="3600" dirty="0" smtClean="0"/>
              <a:t>Your local ccTLD will provision your domain, sign it with DNSSEC and establish a secure chain of trust to your local home gateway, </a:t>
            </a:r>
            <a:r>
              <a:rPr lang="en-CA" sz="3600" dirty="0" smtClean="0">
                <a:solidFill>
                  <a:srgbClr val="FF0000"/>
                </a:solidFill>
              </a:rPr>
              <a:t>magically</a:t>
            </a:r>
            <a:r>
              <a:rPr lang="en-CA" sz="3600" dirty="0" smtClean="0"/>
              <a:t> </a:t>
            </a:r>
            <a:r>
              <a:rPr lang="en-CA" sz="3600" dirty="0" smtClean="0"/>
              <a:t>solve all your worries and keeping your online family safe </a:t>
            </a:r>
            <a:r>
              <a:rPr lang="en-CA" sz="3600" dirty="0" smtClean="0">
                <a:sym typeface="Wingdings" panose="05000000000000000000" pitchFamily="2" charset="2"/>
              </a:rPr>
              <a:t>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454" y="3429000"/>
            <a:ext cx="2857092" cy="284645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10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656184"/>
          </a:xfrm>
        </p:spPr>
        <p:txBody>
          <a:bodyPr>
            <a:normAutofit/>
          </a:bodyPr>
          <a:lstStyle/>
          <a:p>
            <a:r>
              <a:rPr lang="en-CA" dirty="0" smtClean="0"/>
              <a:t>Remember, it’s an idea. </a:t>
            </a:r>
            <a:br>
              <a:rPr lang="en-CA" dirty="0" smtClean="0"/>
            </a:br>
            <a:r>
              <a:rPr lang="en-CA" dirty="0" smtClean="0"/>
              <a:t>So far it looks like this…</a:t>
            </a: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00" y="1844824"/>
            <a:ext cx="5472608" cy="4305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164288" y="1340768"/>
            <a:ext cx="1691680" cy="2479074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That’s</a:t>
            </a:r>
          </a:p>
          <a:p>
            <a:pPr algn="ctr"/>
            <a:r>
              <a:rPr lang="en-CA" dirty="0" smtClean="0">
                <a:solidFill>
                  <a:schemeClr val="tx1"/>
                </a:solidFill>
              </a:rPr>
              <a:t>Supposed to be </a:t>
            </a:r>
          </a:p>
          <a:p>
            <a:pPr algn="ctr"/>
            <a:r>
              <a:rPr lang="en-CA" dirty="0" smtClean="0">
                <a:solidFill>
                  <a:schemeClr val="tx1"/>
                </a:solidFill>
              </a:rPr>
              <a:t>a napkin</a:t>
            </a:r>
          </a:p>
          <a:p>
            <a:pPr algn="ctr"/>
            <a:r>
              <a:rPr lang="en-CA" dirty="0" smtClean="0">
                <a:solidFill>
                  <a:schemeClr val="tx1"/>
                </a:solidFill>
              </a:rPr>
              <a:t>design</a:t>
            </a:r>
          </a:p>
          <a:p>
            <a:pPr algn="ctr"/>
            <a:r>
              <a:rPr lang="en-CA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10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089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1473" y="5387387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la-house-a-latour.ca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92618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026" y="3872374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8358950" y="4629965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270911" y="4334579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</a:t>
            </a:r>
            <a:r>
              <a:rPr lang="en-CA" dirty="0" smtClean="0"/>
              <a:t>registry</a:t>
            </a:r>
            <a:endParaRPr lang="en-CA" dirty="0" smtClean="0"/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2939317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75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</a:t>
            </a:r>
            <a:r>
              <a:rPr lang="en-CA" dirty="0" smtClean="0"/>
              <a:t>to:</a:t>
            </a:r>
            <a:endParaRPr lang="en-CA" dirty="0" smtClean="0"/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</a:t>
            </a:r>
            <a:r>
              <a:rPr lang="en-CA" dirty="0" err="1" smtClean="0"/>
              <a:t>IPSec</a:t>
            </a:r>
            <a:r>
              <a:rPr lang="en-CA" dirty="0" smtClean="0"/>
              <a:t> password to VPN in your home network</a:t>
            </a:r>
          </a:p>
          <a:p>
            <a:pPr lvl="1"/>
            <a:r>
              <a:rPr lang="en-CA" dirty="0" smtClean="0"/>
              <a:t>Use your mobile and “TAP” all your </a:t>
            </a:r>
            <a:r>
              <a:rPr lang="en-CA" dirty="0" err="1" smtClean="0"/>
              <a:t>IoT</a:t>
            </a:r>
            <a:r>
              <a:rPr lang="en-CA" dirty="0" smtClean="0"/>
              <a:t> devices </a:t>
            </a:r>
            <a:r>
              <a:rPr lang="en-CA" dirty="0" smtClean="0"/>
              <a:t>to </a:t>
            </a:r>
            <a:r>
              <a:rPr lang="en-CA" dirty="0" smtClean="0"/>
              <a:t>add on your home WIFI </a:t>
            </a:r>
            <a:r>
              <a:rPr lang="en-CA" dirty="0" smtClean="0"/>
              <a:t>network,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6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872208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Today’s Home Network &amp; </a:t>
            </a:r>
            <a:r>
              <a:rPr lang="en-CA" dirty="0" err="1" smtClean="0"/>
              <a:t>IoT</a:t>
            </a:r>
            <a:r>
              <a:rPr lang="en-CA" dirty="0" smtClean="0"/>
              <a:t>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rgbClr val="FF0000"/>
                </a:solidFill>
              </a:rPr>
              <a:t>kind of scary </a:t>
            </a:r>
            <a:r>
              <a:rPr lang="en-CA" dirty="0" smtClean="0"/>
              <a:t>&amp; need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234639"/>
            <a:ext cx="5358384" cy="3803904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8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46334" y="1484784"/>
            <a:ext cx="5461970" cy="764981"/>
            <a:chOff x="-127228" y="4838077"/>
            <a:chExt cx="8418714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7086" y="5113136"/>
              <a:ext cx="924400" cy="60680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90348" y="3183867"/>
            <a:ext cx="1947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la-house-a-latour.ca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9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291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8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/>
              <a:t>T</a:t>
            </a:r>
            <a:r>
              <a:rPr lang="en-CA" dirty="0" smtClean="0"/>
              <a:t>o create a secure </a:t>
            </a:r>
            <a:r>
              <a:rPr lang="en-CA" b="1" dirty="0" smtClean="0"/>
              <a:t>&lt;internet home&gt; </a:t>
            </a:r>
            <a:r>
              <a:rPr lang="en-CA" dirty="0" err="1" smtClean="0"/>
              <a:t>IoT</a:t>
            </a:r>
            <a:r>
              <a:rPr lang="en-CA" dirty="0" smtClean="0"/>
              <a:t> environment</a:t>
            </a:r>
          </a:p>
          <a:p>
            <a:pPr lvl="1"/>
            <a:r>
              <a:rPr lang="en-CA" dirty="0" smtClean="0"/>
              <a:t>To leverage DNSSEC as an innovation platform to create a </a:t>
            </a:r>
            <a:r>
              <a:rPr lang="en-CA" dirty="0" smtClean="0"/>
              <a:t>hub </a:t>
            </a:r>
            <a:r>
              <a:rPr lang="en-CA" dirty="0" smtClean="0"/>
              <a:t>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0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Develop a Proof of Concept and prototype using .CZ Omnia </a:t>
            </a:r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</a:t>
            </a:r>
            <a:r>
              <a:rPr lang="en-CA" dirty="0"/>
              <a:t>with functional </a:t>
            </a:r>
            <a:r>
              <a:rPr lang="en-CA" dirty="0" smtClean="0"/>
              <a:t>specification </a:t>
            </a:r>
            <a:r>
              <a:rPr lang="en-CA" dirty="0"/>
              <a:t>and prototype software</a:t>
            </a:r>
            <a:endParaRPr lang="en-US" dirty="0"/>
          </a:p>
          <a:p>
            <a:r>
              <a:rPr lang="en-CA" dirty="0"/>
              <a:t>Research IETF </a:t>
            </a:r>
            <a:r>
              <a:rPr lang="en-CA" dirty="0" err="1"/>
              <a:t>Homenet</a:t>
            </a:r>
            <a:r>
              <a:rPr lang="en-CA" dirty="0"/>
              <a:t> DNS related </a:t>
            </a:r>
            <a:r>
              <a:rPr lang="en-CA" dirty="0" smtClean="0"/>
              <a:t>drafts/RFC</a:t>
            </a:r>
            <a:endParaRPr lang="en-CA" dirty="0"/>
          </a:p>
          <a:p>
            <a:r>
              <a:rPr lang="en-CA" dirty="0" smtClean="0"/>
              <a:t>Opportunity:</a:t>
            </a:r>
          </a:p>
          <a:p>
            <a:pPr lvl="1"/>
            <a:r>
              <a:rPr lang="en-CA" dirty="0" smtClean="0"/>
              <a:t>Put .CA domains in the forefront as a trusted </a:t>
            </a:r>
            <a:r>
              <a:rPr lang="en-CA" dirty="0" err="1" smtClean="0"/>
              <a:t>homenet</a:t>
            </a:r>
            <a:r>
              <a:rPr lang="en-CA" dirty="0" smtClean="0"/>
              <a:t> domain name for personal _HOME_ usage when end to end security is required</a:t>
            </a:r>
          </a:p>
          <a:p>
            <a:pPr lvl="1"/>
            <a:r>
              <a:rPr lang="en-CA" dirty="0" smtClean="0"/>
              <a:t>Sell CIRA Home Gateways 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12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3240360"/>
          </a:xfrm>
        </p:spPr>
        <p:txBody>
          <a:bodyPr>
            <a:normAutofit/>
          </a:bodyPr>
          <a:lstStyle/>
          <a:p>
            <a:r>
              <a:rPr lang="en-CA" sz="5300" dirty="0" smtClean="0"/>
              <a:t>The new &lt;Internet Home&gt;</a:t>
            </a:r>
            <a:br>
              <a:rPr lang="en-CA" sz="5300" dirty="0" smtClean="0"/>
            </a:br>
            <a:r>
              <a:rPr lang="en-CA" dirty="0"/>
              <a:t/>
            </a:r>
            <a:br>
              <a:rPr lang="en-CA" dirty="0"/>
            </a:br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github.com/CIRALabs/Home-Network-Registry-Gateway</a:t>
            </a:r>
            <a:r>
              <a:rPr lang="en-CA" dirty="0" smtClean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0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2160240"/>
          </a:xfrm>
        </p:spPr>
        <p:txBody>
          <a:bodyPr>
            <a:normAutofit/>
          </a:bodyPr>
          <a:lstStyle/>
          <a:p>
            <a:r>
              <a:rPr lang="en-CA" dirty="0" smtClean="0"/>
              <a:t>The home network of the future should be </a:t>
            </a:r>
            <a:r>
              <a:rPr lang="en-CA" dirty="0" smtClean="0"/>
              <a:t>safe</a:t>
            </a:r>
            <a:r>
              <a:rPr lang="en-CA" dirty="0"/>
              <a:t>,</a:t>
            </a:r>
            <a:r>
              <a:rPr lang="en-CA" dirty="0" smtClean="0"/>
              <a:t> </a:t>
            </a:r>
            <a:r>
              <a:rPr lang="en-CA" dirty="0" smtClean="0"/>
              <a:t>secure</a:t>
            </a:r>
            <a:br>
              <a:rPr lang="en-CA" dirty="0" smtClean="0"/>
            </a:br>
            <a:r>
              <a:rPr lang="en-CA" dirty="0" smtClean="0"/>
              <a:t>and </a:t>
            </a:r>
            <a:r>
              <a:rPr lang="en-CA" dirty="0" smtClean="0">
                <a:solidFill>
                  <a:srgbClr val="FF0000"/>
                </a:solidFill>
              </a:rPr>
              <a:t>simple</a:t>
            </a:r>
            <a:r>
              <a:rPr lang="en-CA" dirty="0" smtClean="0"/>
              <a:t> to use!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514997"/>
            <a:ext cx="5358384" cy="380390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7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970732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The home network should be reachable from the internet  </a:t>
            </a:r>
            <a:r>
              <a:rPr lang="en-CA" dirty="0" smtClean="0">
                <a:solidFill>
                  <a:srgbClr val="FF0000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rgbClr val="FF0000"/>
                </a:solidFill>
              </a:rPr>
              <a:t>securely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241620"/>
            <a:ext cx="5358384" cy="380390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87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440160"/>
          </a:xfrm>
        </p:spPr>
        <p:txBody>
          <a:bodyPr>
            <a:normAutofit/>
          </a:bodyPr>
          <a:lstStyle/>
          <a:p>
            <a:r>
              <a:rPr lang="en-CA" dirty="0" smtClean="0"/>
              <a:t>Maybe even your car should be </a:t>
            </a:r>
            <a:r>
              <a:rPr lang="en-CA" dirty="0" smtClean="0">
                <a:solidFill>
                  <a:srgbClr val="FF0000"/>
                </a:solidFill>
              </a:rPr>
              <a:t>connected</a:t>
            </a:r>
            <a:r>
              <a:rPr lang="en-CA" dirty="0" smtClean="0"/>
              <a:t> to your home network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683402" y="5589240"/>
            <a:ext cx="776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home is bigger than your house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69698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2232248"/>
          </a:xfrm>
        </p:spPr>
        <p:txBody>
          <a:bodyPr>
            <a:normAutofit/>
          </a:bodyPr>
          <a:lstStyle/>
          <a:p>
            <a:r>
              <a:rPr lang="en-CA" dirty="0" smtClean="0"/>
              <a:t>And the home network grows to include personal and </a:t>
            </a:r>
            <a:r>
              <a:rPr lang="en-CA" dirty="0" smtClean="0">
                <a:solidFill>
                  <a:srgbClr val="FF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450663"/>
            <a:ext cx="5358384" cy="380390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7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8002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Your home network </a:t>
            </a:r>
            <a:r>
              <a:rPr lang="en-CA" dirty="0" smtClean="0"/>
              <a:t>both internal and </a:t>
            </a:r>
            <a:r>
              <a:rPr lang="en-CA" dirty="0" smtClean="0"/>
              <a:t>external traffic should be </a:t>
            </a:r>
            <a:r>
              <a:rPr lang="en-CA" dirty="0" smtClean="0"/>
              <a:t>secured </a:t>
            </a:r>
            <a:r>
              <a:rPr lang="en-CA" dirty="0" smtClean="0"/>
              <a:t>using a </a:t>
            </a:r>
            <a:r>
              <a:rPr lang="en-CA" dirty="0" smtClean="0">
                <a:solidFill>
                  <a:srgbClr val="FF0000"/>
                </a:solidFill>
              </a:rPr>
              <a:t>common</a:t>
            </a:r>
            <a:r>
              <a:rPr lang="en-CA" dirty="0" smtClean="0"/>
              <a:t> key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294656"/>
            <a:ext cx="487843" cy="62217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665" y="2276872"/>
            <a:ext cx="5563030" cy="394918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7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Do I need to say more?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6768752" cy="45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912" y="1497304"/>
            <a:ext cx="5358384" cy="3803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584176"/>
          </a:xfrm>
        </p:spPr>
        <p:txBody>
          <a:bodyPr>
            <a:normAutofit/>
          </a:bodyPr>
          <a:lstStyle/>
          <a:p>
            <a:r>
              <a:rPr lang="en-CA" dirty="0" smtClean="0"/>
              <a:t>Seriously, what </a:t>
            </a:r>
            <a:r>
              <a:rPr lang="en-CA" dirty="0" smtClean="0"/>
              <a:t>does this bring </a:t>
            </a:r>
            <a:r>
              <a:rPr lang="en-CA" dirty="0" smtClean="0"/>
              <a:t>to the domain industry?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30120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1717" y="3460938"/>
            <a:ext cx="230056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2000" b="1" dirty="0" smtClean="0"/>
              <a:t>la-house-a-latour.ca</a:t>
            </a:r>
            <a:endParaRPr lang="en-US" sz="2000" b="1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ICANN60 – Abu Dhabi - Home Network Registry Idea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212" y="918109"/>
            <a:ext cx="1368152" cy="1824202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389675" y="1916832"/>
            <a:ext cx="2390237" cy="971369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337" y="1174212"/>
            <a:ext cx="2210715" cy="126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5364088" y="2262774"/>
            <a:ext cx="2088232" cy="625427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30" name="Picture 6" descr="Image result for cloud servic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1"/>
          <a:stretch/>
        </p:blipFill>
        <p:spPr bwMode="auto">
          <a:xfrm>
            <a:off x="94957" y="3402886"/>
            <a:ext cx="1876256" cy="91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 flipV="1">
            <a:off x="1534344" y="3256996"/>
            <a:ext cx="2219824" cy="591987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647" y="3300418"/>
            <a:ext cx="1259730" cy="203110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364088" y="3354681"/>
            <a:ext cx="2563985" cy="829459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0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lideDescription xmlns="http://schemas.microsoft.com/sharepoint/v3">APTLD72</SlideDescription>
    <Presentation xmlns="http://schemas.microsoft.com/sharepoint/v3">CIRA - Home Network Registry </Presentatio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lide" ma:contentTypeID="0x010100A22E315B1F3C42B49A0E90D2F9AB5AB10037F6EC98F2821145B886E0A591208FEC" ma:contentTypeVersion="0" ma:contentTypeDescription="Microsoft PowerPoint Slide" ma:contentTypeScope="" ma:versionID="0cc8de5219fbedb12a418b856b7f0037">
  <xsd:schema xmlns:xsd="http://www.w3.org/2001/XMLSchema" xmlns:xs="http://www.w3.org/2001/XMLSchema" xmlns:p="http://schemas.microsoft.com/office/2006/metadata/properties" xmlns:ns2="http://schemas.microsoft.com/sharepoint/v3" targetNamespace="http://schemas.microsoft.com/office/2006/metadata/properties" ma:root="true" ma:fieldsID="84f975320c0c8c63e8d4c8d22e9916ce" ns2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2:Presentation" minOccurs="0"/>
                <xsd:element ref="ns2:SlideDescrip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resentation" ma:index="1" nillable="true" ma:displayName="Presentation" ma:internalName="Presentation">
      <xsd:simpleType>
        <xsd:restriction base="dms:Text"/>
      </xsd:simpleType>
    </xsd:element>
    <xsd:element name="SlideDescription" ma:index="2" nillable="true" ma:displayName="Description" ma:internalName="SlideDescrip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F1B448-E8E0-4573-AFFC-54F4535410ED}">
  <ds:schemaRefs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6B71E84-692F-462A-9583-3C1A219353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21276</TotalTime>
  <Words>979</Words>
  <Application>Microsoft Office PowerPoint</Application>
  <PresentationFormat>On-screen Show (4:3)</PresentationFormat>
  <Paragraphs>188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Verdana</vt:lpstr>
      <vt:lpstr>Wingdings</vt:lpstr>
      <vt:lpstr>Office Theme</vt:lpstr>
      <vt:lpstr>Tech Day   Home Network Registry Idea  Jacques Latour, CTO Canadian Internet Registration Authority  October 30, 2017</vt:lpstr>
      <vt:lpstr>Today’s Home Network &amp; IoT implementation are disparate, kind of scary &amp; need structure!</vt:lpstr>
      <vt:lpstr>The home network of the future should be safe, secure and simple to use!</vt:lpstr>
      <vt:lpstr>The home network should be reachable from the internet  seamlessly and securely</vt:lpstr>
      <vt:lpstr>Maybe even your car should be connected to your home network</vt:lpstr>
      <vt:lpstr>And the home network grows to include personal and wearable IoT, inside and outside the home…</vt:lpstr>
      <vt:lpstr>Your home network both internal and external traffic should be secured using a common key</vt:lpstr>
      <vt:lpstr>Do I need to say more?</vt:lpstr>
      <vt:lpstr>Seriously, what does this bring to the domain industry?</vt:lpstr>
      <vt:lpstr>Leveraging the chain of trust in DNSSEC and some innovation to create a secure home network platform</vt:lpstr>
      <vt:lpstr>home.arpa. draft-ietf-homenet-dot-14</vt:lpstr>
      <vt:lpstr>The focus is on Automation</vt:lpstr>
      <vt:lpstr>Your local ccTLD will provision your domain, sign it with DNSSEC and establish a secure chain of trust to your local home gateway, magically solve all your worries and keeping your online family safe </vt:lpstr>
      <vt:lpstr>Remember, it’s an idea.  So far it looks like this…</vt:lpstr>
      <vt:lpstr>Step 1</vt:lpstr>
      <vt:lpstr>Step 2</vt:lpstr>
      <vt:lpstr>Step 3</vt:lpstr>
      <vt:lpstr>Step 4</vt:lpstr>
      <vt:lpstr>Step 5</vt:lpstr>
      <vt:lpstr>High Level Architecture</vt:lpstr>
      <vt:lpstr>What do you think?</vt:lpstr>
      <vt:lpstr>Going forward, it’s a journey!</vt:lpstr>
      <vt:lpstr>Next Steps</vt:lpstr>
      <vt:lpstr>The new &lt;Internet Home&gt;  https://github.com/CIRALabs/Home-Network-Registry-Gateway </vt:lpstr>
    </vt:vector>
  </TitlesOfParts>
  <Company>CIRA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- Home Network Registry</dc:title>
  <dc:creator>jacques.latour</dc:creator>
  <dc:description>Our Validation Process</dc:description>
  <cp:lastModifiedBy>Jacques  Latour</cp:lastModifiedBy>
  <cp:revision>223</cp:revision>
  <dcterms:created xsi:type="dcterms:W3CDTF">2011-03-07T17:45:14Z</dcterms:created>
  <dcterms:modified xsi:type="dcterms:W3CDTF">2017-10-25T14:45:05Z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0x010100A22E315B1F3C42B49A0E90D2F9AB5AB10037F6EC98F2821145B886E0A591208FEC</vt:lpwstr>
  </property>
  <property fmtid="{D5CDD505-2E9C-101B-9397-08002B2CF9AE}" pid="3" name="_dlc_DocIdItemGuid">
    <vt:lpwstr>85653f7a-69e1-49e3-bfa2-a3f4147849b9</vt:lpwstr>
  </property>
  <property fmtid="{D5CDD505-2E9C-101B-9397-08002B2CF9AE}" pid="4" name="ContentType">
    <vt:lpwstr>Slide</vt:lpwstr>
  </property>
  <property fmtid="{D5CDD505-2E9C-101B-9397-08002B2CF9AE}" pid="5" name="Presentation">
    <vt:lpwstr>ICANN45 - Tech Day - CIRA - DNSSEC - Latour - October  15 2012 v1.1</vt:lpwstr>
  </property>
  <property fmtid="{D5CDD505-2E9C-101B-9397-08002B2CF9AE}" pid="6" name="SlideDescription">
    <vt:lpwstr>Our Validation Process</vt:lpwstr>
  </property>
</Properties>
</file>